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86" r:id="rId7"/>
    <p:sldId id="287" r:id="rId8"/>
    <p:sldId id="288" r:id="rId9"/>
    <p:sldId id="289" r:id="rId10"/>
    <p:sldId id="290" r:id="rId11"/>
    <p:sldId id="291" r:id="rId12"/>
    <p:sldId id="260" r:id="rId13"/>
    <p:sldId id="258" r:id="rId14"/>
    <p:sldId id="261" r:id="rId15"/>
    <p:sldId id="262" r:id="rId16"/>
    <p:sldId id="283" r:id="rId17"/>
    <p:sldId id="264" r:id="rId18"/>
    <p:sldId id="266" r:id="rId19"/>
    <p:sldId id="284" r:id="rId20"/>
    <p:sldId id="267" r:id="rId21"/>
    <p:sldId id="269" r:id="rId22"/>
    <p:sldId id="268"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121" d="100"/>
          <a:sy n="121" d="100"/>
        </p:scale>
        <p:origin x="100" y="88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pattFill prst="ltUpDiag">
                <a:fgClr>
                  <a:schemeClr val="accent1">
                    <a:lumMod val="50000"/>
                  </a:schemeClr>
                </a:fgClr>
                <a:bgClr>
                  <a:schemeClr val="accent6"/>
                </a:bgClr>
              </a:pattFill>
              <a:ln w="12700">
                <a:solidFill>
                  <a:schemeClr val="accent6">
                    <a:lumMod val="60000"/>
                    <a:lumOff val="40000"/>
                  </a:schemeClr>
                </a:solidFill>
              </a:ln>
              <a:effectLst/>
            </c:spPr>
            <c:extLst>
              <c:ext xmlns:c16="http://schemas.microsoft.com/office/drawing/2014/chart" uri="{C3380CC4-5D6E-409C-BE32-E72D297353CC}">
                <c16:uniqueId val="{00000001-73FB-9843-92B3-91A80E32B7C5}"/>
              </c:ext>
            </c:extLst>
          </c:dPt>
          <c:dPt>
            <c:idx val="2"/>
            <c:invertIfNegative val="0"/>
            <c:bubble3D val="0"/>
            <c:spPr>
              <a:pattFill prst="ltUpDiag">
                <a:fgClr>
                  <a:schemeClr val="accent1">
                    <a:lumMod val="50000"/>
                  </a:schemeClr>
                </a:fgClr>
                <a:bgClr>
                  <a:schemeClr val="accent3"/>
                </a:bgClr>
              </a:pattFill>
              <a:ln w="12700">
                <a:solidFill>
                  <a:schemeClr val="accent3">
                    <a:lumMod val="60000"/>
                    <a:lumOff val="40000"/>
                  </a:schemeClr>
                </a:solidFill>
              </a:ln>
              <a:effectLst/>
            </c:spPr>
            <c:extLst>
              <c:ext xmlns:c16="http://schemas.microsoft.com/office/drawing/2014/chart" uri="{C3380CC4-5D6E-409C-BE32-E72D297353CC}">
                <c16:uniqueId val="{00000007-73FB-9843-92B3-91A80E32B7C5}"/>
              </c:ext>
            </c:extLst>
          </c:dPt>
          <c:dPt>
            <c:idx val="3"/>
            <c:invertIfNegative val="0"/>
            <c:bubble3D val="0"/>
            <c:spPr>
              <a:pattFill prst="ltUpDiag">
                <a:fgClr>
                  <a:schemeClr val="accent1">
                    <a:lumMod val="50000"/>
                  </a:schemeClr>
                </a:fgClr>
                <a:bgClr>
                  <a:schemeClr val="accent1">
                    <a:lumMod val="60000"/>
                    <a:lumOff val="40000"/>
                  </a:schemeClr>
                </a:bgClr>
              </a:pattFill>
              <a:ln w="12700">
                <a:solidFill>
                  <a:schemeClr val="accent1">
                    <a:lumMod val="40000"/>
                    <a:lumOff val="60000"/>
                  </a:schemeClr>
                </a:solidFill>
              </a:ln>
              <a:effectLst/>
            </c:spPr>
            <c:extLst>
              <c:ext xmlns:c16="http://schemas.microsoft.com/office/drawing/2014/chart" uri="{C3380CC4-5D6E-409C-BE32-E72D297353CC}">
                <c16:uniqueId val="{00000003-73FB-9843-92B3-91A80E32B7C5}"/>
              </c:ext>
            </c:extLst>
          </c:dPt>
          <c:dPt>
            <c:idx val="4"/>
            <c:invertIfNegative val="0"/>
            <c:bubble3D val="0"/>
            <c:spPr>
              <a:pattFill prst="ltUpDiag">
                <a:fgClr>
                  <a:schemeClr val="accent1">
                    <a:lumMod val="50000"/>
                  </a:schemeClr>
                </a:fgClr>
                <a:bgClr>
                  <a:schemeClr val="accent2"/>
                </a:bgClr>
              </a:pattFill>
              <a:ln w="12700">
                <a:solidFill>
                  <a:schemeClr val="accent2">
                    <a:lumMod val="60000"/>
                    <a:lumOff val="40000"/>
                  </a:schemeClr>
                </a:solidFill>
              </a:ln>
              <a:effectLst/>
            </c:spPr>
            <c:extLst>
              <c:ext xmlns:c16="http://schemas.microsoft.com/office/drawing/2014/chart" uri="{C3380CC4-5D6E-409C-BE32-E72D297353CC}">
                <c16:uniqueId val="{00000005-73FB-9843-92B3-91A80E32B7C5}"/>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73FB-9843-92B3-91A80E32B7C5}"/>
            </c:ext>
          </c:extLst>
        </c:ser>
        <c:dLbls>
          <c:showLegendKey val="0"/>
          <c:showVal val="0"/>
          <c:showCatName val="0"/>
          <c:showSerName val="0"/>
          <c:showPercent val="0"/>
          <c:showBubbleSize val="0"/>
        </c:dLbls>
        <c:gapWidth val="24"/>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8/8/2024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8/8/2024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Badge 201</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p:txBody>
          <a:bodyPr/>
          <a:lstStyle/>
          <a:p>
            <a:pPr marL="0" indent="0">
              <a:buNone/>
            </a:pPr>
            <a:r>
              <a:rPr lang="en-US" dirty="0"/>
              <a:t>It’s blinking, now what?</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US" dirty="0"/>
              <a:t>Content Title 01</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Content Title 02</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p:txBody>
          <a:bodyPr/>
          <a:lstStyle/>
          <a:p>
            <a:r>
              <a:rPr lang="en-US" dirty="0"/>
              <a:t>Lorem ipsum dolor sit amet</a:t>
            </a:r>
          </a:p>
        </p:txBody>
      </p:sp>
      <p:sp>
        <p:nvSpPr>
          <p:cNvPr id="5" name="Text Placeholder 4">
            <a:extLst>
              <a:ext uri="{FF2B5EF4-FFF2-40B4-BE49-F238E27FC236}">
                <a16:creationId xmlns:a16="http://schemas.microsoft.com/office/drawing/2014/main" id="{E0C87788-476B-4620-8002-A5C1177AD6C1}"/>
              </a:ext>
            </a:extLst>
          </p:cNvPr>
          <p:cNvSpPr>
            <a:spLocks noGrp="1"/>
          </p:cNvSpPr>
          <p:nvPr>
            <p:ph type="body" sz="quarter" idx="3"/>
          </p:nvPr>
        </p:nvSpPr>
        <p:spPr/>
        <p:txBody>
          <a:bodyPr/>
          <a:lstStyle/>
          <a:p>
            <a:r>
              <a:rPr lang="en-US" dirty="0"/>
              <a:t>Lorem ipsum dolor sit amet</a:t>
            </a: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r>
              <a:rPr lang="en-US" dirty="0"/>
              <a:t>Pellentesque habitant morbi tristique senectus et netus et malesuada fames ac turpis egestas. Proin pharetra nonummy pede. Mauris et orci.</a:t>
            </a:r>
          </a:p>
          <a:p>
            <a:endParaRPr lang="en-US" dirty="0"/>
          </a:p>
          <a:p>
            <a:endParaRPr lang="en-US" dirty="0"/>
          </a:p>
        </p:txBody>
      </p:sp>
      <p:sp>
        <p:nvSpPr>
          <p:cNvPr id="6" name="Text Placeholder 5">
            <a:extLst>
              <a:ext uri="{FF2B5EF4-FFF2-40B4-BE49-F238E27FC236}">
                <a16:creationId xmlns:a16="http://schemas.microsoft.com/office/drawing/2014/main" id="{000A9570-5EF6-4AFB-9FCA-7C8998E3FEB1}"/>
              </a:ext>
            </a:extLst>
          </p:cNvPr>
          <p:cNvSpPr>
            <a:spLocks noGrp="1"/>
          </p:cNvSpPr>
          <p:nvPr>
            <p:ph type="body" sz="quarter" idx="4"/>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Content Title</a:t>
            </a:r>
          </a:p>
        </p:txBody>
      </p:sp>
      <p:pic>
        <p:nvPicPr>
          <p:cNvPr id="25" name="Picture Placeholder 24" descr="Bar chart">
            <a:extLst>
              <a:ext uri="{FF2B5EF4-FFF2-40B4-BE49-F238E27FC236}">
                <a16:creationId xmlns:a16="http://schemas.microsoft.com/office/drawing/2014/main" id="{C03AAFA7-022A-47F8-9DA1-7DC3897D1E52}"/>
              </a:ext>
            </a:extLst>
          </p:cNvPr>
          <p:cNvPicPr>
            <a:picLocks noGrp="1" noChangeAspect="1"/>
          </p:cNvPicPr>
          <p:nvPr>
            <p:ph type="pic" sz="quarter" idx="13"/>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63" b="63"/>
          <a:stretch>
            <a:fillRect/>
          </a:stretch>
        </p:blipFill>
        <p:spPr>
          <a:xfrm>
            <a:off x="978212" y="2096716"/>
            <a:ext cx="1259505" cy="1259505"/>
          </a:xfrm>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p:txBody>
          <a:bodyPr/>
          <a:lstStyle/>
          <a:p>
            <a:r>
              <a:rPr lang="en-US" dirty="0"/>
              <a:t>Caption01 appears here</a:t>
            </a:r>
          </a:p>
        </p:txBody>
      </p:sp>
      <p:pic>
        <p:nvPicPr>
          <p:cNvPr id="27" name="Picture Placeholder 26" descr="Clock">
            <a:extLst>
              <a:ext uri="{FF2B5EF4-FFF2-40B4-BE49-F238E27FC236}">
                <a16:creationId xmlns:a16="http://schemas.microsoft.com/office/drawing/2014/main" id="{6F737161-FE67-434D-A781-59EDB9EDCB23}"/>
              </a:ext>
            </a:extLst>
          </p:cNvPr>
          <p:cNvPicPr>
            <a:picLocks noGrp="1" noChangeAspect="1"/>
          </p:cNvPicPr>
          <p:nvPr>
            <p:ph type="pic" sz="quarter" idx="14"/>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sp>
        <p:nvSpPr>
          <p:cNvPr id="20" name="Text Placeholder 19">
            <a:extLst>
              <a:ext uri="{FF2B5EF4-FFF2-40B4-BE49-F238E27FC236}">
                <a16:creationId xmlns:a16="http://schemas.microsoft.com/office/drawing/2014/main" id="{CB924A29-3538-4A3F-82A6-D2A7538C2111}"/>
              </a:ext>
            </a:extLst>
          </p:cNvPr>
          <p:cNvSpPr>
            <a:spLocks noGrp="1"/>
          </p:cNvSpPr>
          <p:nvPr>
            <p:ph type="body" sz="quarter" idx="19"/>
          </p:nvPr>
        </p:nvSpPr>
        <p:spPr/>
        <p:txBody>
          <a:bodyPr/>
          <a:lstStyle/>
          <a:p>
            <a:r>
              <a:rPr lang="en-US" dirty="0"/>
              <a:t>Caption02 appears here</a:t>
            </a:r>
          </a:p>
        </p:txBody>
      </p:sp>
      <p:pic>
        <p:nvPicPr>
          <p:cNvPr id="29" name="Picture Placeholder 28" descr="Microscope">
            <a:extLst>
              <a:ext uri="{FF2B5EF4-FFF2-40B4-BE49-F238E27FC236}">
                <a16:creationId xmlns:a16="http://schemas.microsoft.com/office/drawing/2014/main" id="{9E5BF01B-21D6-4D43-9CAE-0298685C1A7B}"/>
              </a:ext>
            </a:extLst>
          </p:cNvPr>
          <p:cNvPicPr>
            <a:picLocks noGrp="1" noChangeAspect="1"/>
          </p:cNvPicPr>
          <p:nvPr>
            <p:ph type="pic" sz="quarter" idx="15"/>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t="63" b="63"/>
          <a:stretch>
            <a:fillRect/>
          </a:stretch>
        </p:blipFill>
        <p:spPr/>
      </p:pic>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p:txBody>
          <a:bodyPr/>
          <a:lstStyle/>
          <a:p>
            <a:r>
              <a:rPr lang="en-US" dirty="0"/>
              <a:t>Caption03 appears here</a:t>
            </a:r>
          </a:p>
        </p:txBody>
      </p:sp>
      <p:pic>
        <p:nvPicPr>
          <p:cNvPr id="31" name="Picture Placeholder 30" descr="Magnifying glass">
            <a:extLst>
              <a:ext uri="{FF2B5EF4-FFF2-40B4-BE49-F238E27FC236}">
                <a16:creationId xmlns:a16="http://schemas.microsoft.com/office/drawing/2014/main" id="{089E8AB6-C16E-4752-810F-8F98DB929DB5}"/>
              </a:ext>
            </a:extLst>
          </p:cNvPr>
          <p:cNvPicPr>
            <a:picLocks noGrp="1" noChangeAspect="1"/>
          </p:cNvPicPr>
          <p:nvPr>
            <p:ph type="pic" sz="quarter" idx="16"/>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p:pic>
      <p:sp>
        <p:nvSpPr>
          <p:cNvPr id="22" name="Text Placeholder 21">
            <a:extLst>
              <a:ext uri="{FF2B5EF4-FFF2-40B4-BE49-F238E27FC236}">
                <a16:creationId xmlns:a16="http://schemas.microsoft.com/office/drawing/2014/main" id="{78CACAF1-61EA-4605-A8FE-2EEE752B49FF}"/>
              </a:ext>
            </a:extLst>
          </p:cNvPr>
          <p:cNvSpPr>
            <a:spLocks noGrp="1"/>
          </p:cNvSpPr>
          <p:nvPr>
            <p:ph type="body" sz="quarter" idx="21"/>
          </p:nvPr>
        </p:nvSpPr>
        <p:spPr/>
        <p:txBody>
          <a:bodyPr/>
          <a:lstStyle/>
          <a:p>
            <a:r>
              <a:rPr lang="en-US" dirty="0"/>
              <a:t>Caption04 appears here</a:t>
            </a:r>
          </a:p>
        </p:txBody>
      </p:sp>
      <p:pic>
        <p:nvPicPr>
          <p:cNvPr id="33" name="Picture Placeholder 32" descr="Head with Gears">
            <a:extLst>
              <a:ext uri="{FF2B5EF4-FFF2-40B4-BE49-F238E27FC236}">
                <a16:creationId xmlns:a16="http://schemas.microsoft.com/office/drawing/2014/main" id="{CC9DBBE5-5AD0-41E8-A719-84509E5D9F9E}"/>
              </a:ext>
            </a:extLst>
          </p:cNvPr>
          <p:cNvPicPr>
            <a:picLocks noGrp="1" noChangeAspect="1"/>
          </p:cNvPicPr>
          <p:nvPr>
            <p:ph type="pic" sz="quarter" idx="17"/>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t="63" b="63"/>
          <a:stretch>
            <a:fillRect/>
          </a:stretch>
        </p:blipFill>
        <p:spPr/>
      </p:pic>
      <p:sp>
        <p:nvSpPr>
          <p:cNvPr id="23" name="Text Placeholder 22">
            <a:extLst>
              <a:ext uri="{FF2B5EF4-FFF2-40B4-BE49-F238E27FC236}">
                <a16:creationId xmlns:a16="http://schemas.microsoft.com/office/drawing/2014/main" id="{8D05A34F-7712-46DB-AB5B-272E294B62EE}"/>
              </a:ext>
            </a:extLst>
          </p:cNvPr>
          <p:cNvSpPr>
            <a:spLocks noGrp="1"/>
          </p:cNvSpPr>
          <p:nvPr>
            <p:ph type="body" sz="quarter" idx="22"/>
          </p:nvPr>
        </p:nvSpPr>
        <p:spPr/>
        <p:txBody>
          <a:bodyPr/>
          <a:lstStyle/>
          <a:p>
            <a:r>
              <a:rPr lang="en-US" dirty="0"/>
              <a:t>Caption05 appears here</a:t>
            </a:r>
          </a:p>
        </p:txBody>
      </p:sp>
      <p:sp>
        <p:nvSpPr>
          <p:cNvPr id="2" name="Slide Number Placeholder 1">
            <a:extLst>
              <a:ext uri="{FF2B5EF4-FFF2-40B4-BE49-F238E27FC236}">
                <a16:creationId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12</a:t>
            </a:fld>
            <a:endParaRPr lang="en-US" dirty="0"/>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Content Title 03</a:t>
            </a:r>
          </a:p>
        </p:txBody>
      </p:sp>
      <p:pic>
        <p:nvPicPr>
          <p:cNvPr id="20" name="Picture Placeholder 19" descr="Triangular pattern design with dimension">
            <a:extLst>
              <a:ext uri="{FF2B5EF4-FFF2-40B4-BE49-F238E27FC236}">
                <a16:creationId xmlns:a16="http://schemas.microsoft.com/office/drawing/2014/main" id="{3DCA2B8E-64D3-7645-8DEB-688ED5756F52}"/>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p:txBody>
          <a:bodyPr/>
          <a:lstStyle/>
          <a:p>
            <a:r>
              <a:rPr lang="en-US" dirty="0"/>
              <a:t>Caption01 appears here</a:t>
            </a:r>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p:txBody>
          <a:bodyPr/>
          <a:lstStyle/>
          <a:p>
            <a:r>
              <a:rPr lang="en-US" dirty="0"/>
              <a:t>Caption03 appears here</a:t>
            </a:r>
          </a:p>
        </p:txBody>
      </p:sp>
      <p:sp>
        <p:nvSpPr>
          <p:cNvPr id="22" name="Text Placeholder 21">
            <a:extLst>
              <a:ext uri="{FF2B5EF4-FFF2-40B4-BE49-F238E27FC236}">
                <a16:creationId xmlns:a16="http://schemas.microsoft.com/office/drawing/2014/main" id="{78CACAF1-61EA-4605-A8FE-2EEE752B49FF}"/>
              </a:ext>
            </a:extLst>
          </p:cNvPr>
          <p:cNvSpPr>
            <a:spLocks noGrp="1"/>
          </p:cNvSpPr>
          <p:nvPr>
            <p:ph type="body" sz="quarter" idx="21"/>
          </p:nvPr>
        </p:nvSpPr>
        <p:spPr/>
        <p:txBody>
          <a:bodyPr/>
          <a:lstStyle/>
          <a:p>
            <a:r>
              <a:rPr lang="en-US" dirty="0"/>
              <a:t>Caption04 appears here</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13</a:t>
            </a:fld>
            <a:endParaRPr lang="en-US" dirty="0"/>
          </a:p>
        </p:txBody>
      </p:sp>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Content Title 04</a:t>
            </a:r>
          </a:p>
        </p:txBody>
      </p:sp>
      <p:pic>
        <p:nvPicPr>
          <p:cNvPr id="8" name="Picture Placeholder 7" descr="Triangular pattern design with dimension">
            <a:extLst>
              <a:ext uri="{FF2B5EF4-FFF2-40B4-BE49-F238E27FC236}">
                <a16:creationId xmlns:a16="http://schemas.microsoft.com/office/drawing/2014/main" id="{2301248D-7370-7643-9BE6-F8CDCFF4D460}"/>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a:stretch/>
        </p:blipFill>
        <p:spPr>
          <a:xfrm>
            <a:off x="-2" y="1352575"/>
            <a:ext cx="12192002" cy="2289897"/>
          </a:xfrm>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r>
              <a:rPr lang="en-US" dirty="0"/>
              <a:t>Pellentesque habitant morbi tristique senectus et netus et malesuada fames ac turpis egestas. Proin pharetra nonummy pede. Mauris et orci.</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t>Table</a:t>
            </a:r>
          </a:p>
        </p:txBody>
      </p:sp>
      <p:graphicFrame>
        <p:nvGraphicFramePr>
          <p:cNvPr id="6" name="Table 5">
            <a:extLst>
              <a:ext uri="{FF2B5EF4-FFF2-40B4-BE49-F238E27FC236}">
                <a16:creationId xmlns:a16="http://schemas.microsoft.com/office/drawing/2014/main" id="{E8EEB296-8554-4D20-B3B8-C0BBC380A58D}"/>
              </a:ext>
            </a:extLst>
          </p:cNvPr>
          <p:cNvGraphicFramePr>
            <a:graphicFrameLocks noGrp="1"/>
          </p:cNvGraphicFramePr>
          <p:nvPr>
            <p:extLst>
              <p:ext uri="{D42A27DB-BD31-4B8C-83A1-F6EECF244321}">
                <p14:modId xmlns:p14="http://schemas.microsoft.com/office/powerpoint/2010/main" val="2357960289"/>
              </p:ext>
            </p:extLst>
          </p:nvPr>
        </p:nvGraphicFramePr>
        <p:xfrm>
          <a:off x="1130300" y="1856740"/>
          <a:ext cx="9931400" cy="3931920"/>
        </p:xfrm>
        <a:graphic>
          <a:graphicData uri="http://schemas.openxmlformats.org/drawingml/2006/table">
            <a:tbl>
              <a:tblPr firstRow="1" bandRow="1">
                <a:tableStyleId>{5C22544A-7EE6-4342-B048-85BDC9FD1C3A}</a:tableStyleId>
              </a:tblPr>
              <a:tblGrid>
                <a:gridCol w="2482850">
                  <a:extLst>
                    <a:ext uri="{9D8B030D-6E8A-4147-A177-3AD203B41FA5}">
                      <a16:colId xmlns:a16="http://schemas.microsoft.com/office/drawing/2014/main" val="3559833401"/>
                    </a:ext>
                  </a:extLst>
                </a:gridCol>
                <a:gridCol w="2482850">
                  <a:extLst>
                    <a:ext uri="{9D8B030D-6E8A-4147-A177-3AD203B41FA5}">
                      <a16:colId xmlns:a16="http://schemas.microsoft.com/office/drawing/2014/main" val="82523989"/>
                    </a:ext>
                  </a:extLst>
                </a:gridCol>
                <a:gridCol w="2482850">
                  <a:extLst>
                    <a:ext uri="{9D8B030D-6E8A-4147-A177-3AD203B41FA5}">
                      <a16:colId xmlns:a16="http://schemas.microsoft.com/office/drawing/2014/main" val="3211310719"/>
                    </a:ext>
                  </a:extLst>
                </a:gridCol>
                <a:gridCol w="2482850">
                  <a:extLst>
                    <a:ext uri="{9D8B030D-6E8A-4147-A177-3AD203B41FA5}">
                      <a16:colId xmlns:a16="http://schemas.microsoft.com/office/drawing/2014/main" val="4160613981"/>
                    </a:ext>
                  </a:extLst>
                </a:gridCol>
              </a:tblGrid>
              <a:tr h="640080">
                <a:tc>
                  <a:txBody>
                    <a:bodyPr/>
                    <a:lstStyle/>
                    <a:p>
                      <a:pPr algn="ctr"/>
                      <a:r>
                        <a:rPr lang="en-US" sz="1600" b="0" dirty="0">
                          <a:latin typeface="+mn-lt"/>
                          <a:cs typeface="Arial" panose="020B0604020202020204" pitchFamily="34" charset="0"/>
                        </a:rPr>
                        <a:t>Title</a:t>
                      </a:r>
                      <a:endParaRPr lang="en-GB" sz="1600" b="0" dirty="0">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mn-lt"/>
                          <a:cs typeface="Arial" panose="020B0604020202020204" pitchFamily="34" charset="0"/>
                        </a:rPr>
                        <a:t>Title</a:t>
                      </a:r>
                      <a:endParaRPr lang="en-GB" sz="1600" b="0" dirty="0">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mn-lt"/>
                          <a:cs typeface="Arial" panose="020B0604020202020204" pitchFamily="34" charset="0"/>
                        </a:rPr>
                        <a:t>Title</a:t>
                      </a:r>
                      <a:endParaRPr lang="en-GB" sz="1600" b="0" dirty="0">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mn-lt"/>
                          <a:cs typeface="Arial" panose="020B0604020202020204" pitchFamily="34" charset="0"/>
                        </a:rPr>
                        <a:t>Title</a:t>
                      </a:r>
                      <a:endParaRPr lang="en-GB" sz="1600" b="0" dirty="0">
                        <a:latin typeface="+mn-lt"/>
                        <a:cs typeface="Arial" panose="020B0604020202020204" pitchFamily="34" charset="0"/>
                      </a:endParaRPr>
                    </a:p>
                  </a:txBody>
                  <a:tcPr anchor="ctr">
                    <a:lnL w="12700" cap="flat" cmpd="sng" algn="ctr">
                      <a:solidFill>
                        <a:schemeClr val="accent2">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6630617"/>
                  </a:ext>
                </a:extLst>
              </a:tr>
              <a:tr h="548640">
                <a:tc>
                  <a:txBody>
                    <a:bodyPr/>
                    <a:lstStyle/>
                    <a:p>
                      <a:endParaRPr lang="en-GB" sz="1400" dirty="0">
                        <a:latin typeface="+mn-lt"/>
                      </a:endParaRPr>
                    </a:p>
                  </a:txBody>
                  <a:tcPr anchor="ctr">
                    <a:lnL w="381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3446274366"/>
                  </a:ext>
                </a:extLst>
              </a:tr>
              <a:tr h="548640">
                <a:tc>
                  <a:txBody>
                    <a:bodyPr/>
                    <a:lstStyle/>
                    <a:p>
                      <a:endParaRPr lang="en-GB" sz="1400" dirty="0">
                        <a:latin typeface="+mn-lt"/>
                      </a:endParaRPr>
                    </a:p>
                  </a:txBody>
                  <a:tcPr anchor="ctr">
                    <a:lnL w="381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1758271508"/>
                  </a:ext>
                </a:extLst>
              </a:tr>
              <a:tr h="548640">
                <a:tc>
                  <a:txBody>
                    <a:bodyPr/>
                    <a:lstStyle/>
                    <a:p>
                      <a:endParaRPr lang="en-GB" sz="1400" dirty="0">
                        <a:latin typeface="+mn-lt"/>
                      </a:endParaRPr>
                    </a:p>
                  </a:txBody>
                  <a:tcPr anchor="ctr">
                    <a:lnL w="381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3736384641"/>
                  </a:ext>
                </a:extLst>
              </a:tr>
              <a:tr h="548640">
                <a:tc>
                  <a:txBody>
                    <a:bodyPr/>
                    <a:lstStyle/>
                    <a:p>
                      <a:endParaRPr lang="en-GB" sz="1400" dirty="0">
                        <a:latin typeface="+mn-lt"/>
                      </a:endParaRPr>
                    </a:p>
                  </a:txBody>
                  <a:tcPr anchor="ctr">
                    <a:lnL w="381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090935587"/>
                  </a:ext>
                </a:extLst>
              </a:tr>
              <a:tr h="548640">
                <a:tc>
                  <a:txBody>
                    <a:bodyPr/>
                    <a:lstStyle/>
                    <a:p>
                      <a:endParaRPr lang="en-GB" sz="1400" dirty="0">
                        <a:latin typeface="+mn-lt"/>
                      </a:endParaRPr>
                    </a:p>
                  </a:txBody>
                  <a:tcPr anchor="ctr">
                    <a:lnL w="381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446909641"/>
                  </a:ext>
                </a:extLst>
              </a:tr>
              <a:tr h="548640">
                <a:tc>
                  <a:txBody>
                    <a:bodyPr/>
                    <a:lstStyle/>
                    <a:p>
                      <a:endParaRPr lang="en-GB" sz="1400" dirty="0">
                        <a:latin typeface="+mn-lt"/>
                      </a:endParaRPr>
                    </a:p>
                  </a:txBody>
                  <a:tcPr anchor="ctr">
                    <a:lnL w="38100" cap="flat" cmpd="sng" algn="ctr">
                      <a:no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tc>
                  <a:txBody>
                    <a:bodyPr/>
                    <a:lstStyle/>
                    <a:p>
                      <a:endParaRPr lang="en-GB" sz="1400" dirty="0">
                        <a:latin typeface="+mn-lt"/>
                      </a:endParaRPr>
                    </a:p>
                  </a:txBody>
                  <a:tcPr anchor="ctr">
                    <a:lnL w="12700" cap="flat" cmpd="sng" algn="ctr">
                      <a:solidFill>
                        <a:schemeClr val="accent2">
                          <a:lumMod val="75000"/>
                        </a:schemeClr>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3472044516"/>
                  </a:ext>
                </a:extLst>
              </a:tr>
            </a:tbl>
          </a:graphicData>
        </a:graphic>
      </p:graphicFrame>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p:txBody>
          <a:bodyPr/>
          <a:lstStyle/>
          <a:p>
            <a:r>
              <a:rPr lang="en-US" dirty="0"/>
              <a:t>Chart</a:t>
            </a:r>
          </a:p>
        </p:txBody>
      </p:sp>
      <p:graphicFrame>
        <p:nvGraphicFramePr>
          <p:cNvPr id="7" name="Chart 6" title="Gross Revenue Placeholder Chart">
            <a:extLst>
              <a:ext uri="{FF2B5EF4-FFF2-40B4-BE49-F238E27FC236}">
                <a16:creationId xmlns:a16="http://schemas.microsoft.com/office/drawing/2014/main" id="{19AEAA04-4840-FB41-B910-5F3570D85F0A}"/>
              </a:ext>
            </a:extLst>
          </p:cNvPr>
          <p:cNvGraphicFramePr/>
          <p:nvPr>
            <p:extLst>
              <p:ext uri="{D42A27DB-BD31-4B8C-83A1-F6EECF244321}">
                <p14:modId xmlns:p14="http://schemas.microsoft.com/office/powerpoint/2010/main" val="654825679"/>
              </p:ext>
            </p:extLst>
          </p:nvPr>
        </p:nvGraphicFramePr>
        <p:xfrm>
          <a:off x="1250950" y="1712075"/>
          <a:ext cx="9690100" cy="4444199"/>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CD37D6-FE32-48E3-A3AD-F07BE6A19FA1}"/>
              </a:ext>
            </a:extLst>
          </p:cNvPr>
          <p:cNvSpPr>
            <a:spLocks noGrp="1"/>
          </p:cNvSpPr>
          <p:nvPr>
            <p:ph type="title"/>
          </p:nvPr>
        </p:nvSpPr>
        <p:spPr>
          <a:xfrm>
            <a:off x="533399" y="3200400"/>
            <a:ext cx="7551057" cy="2859313"/>
          </a:xfrm>
        </p:spPr>
        <p:txBody>
          <a:bodyPr/>
          <a:lstStyle/>
          <a:p>
            <a:r>
              <a:rPr lang="en-US" dirty="0"/>
              <a:t>Quote appears here </a:t>
            </a:r>
            <a:br>
              <a:rPr lang="en-US" dirty="0"/>
            </a:br>
            <a:r>
              <a:rPr lang="en-US" dirty="0"/>
              <a:t>Lorem ipsum dolor sit amet, consectetuer adipiscing elit.” </a:t>
            </a:r>
            <a:br>
              <a:rPr lang="en-US" dirty="0"/>
            </a:br>
            <a:r>
              <a:rPr lang="en-US" sz="2400" dirty="0"/>
              <a:t>- Author</a:t>
            </a:r>
            <a:endParaRPr lang="en-US" dirty="0"/>
          </a:p>
        </p:txBody>
      </p:sp>
      <p:sp>
        <p:nvSpPr>
          <p:cNvPr id="2" name="Slide Number Placeholder 1">
            <a:extLst>
              <a:ext uri="{FF2B5EF4-FFF2-40B4-BE49-F238E27FC236}">
                <a16:creationId xmlns:a16="http://schemas.microsoft.com/office/drawing/2014/main" id="{8EDC7217-2779-44E0-9E6D-3B3879516A1D}"/>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 1</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 2</a:t>
            </a:r>
            <a:endParaRPr lang="en-GB" dirty="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p:txBody>
          <a:bodyPr/>
          <a:lstStyle/>
          <a:p>
            <a:r>
              <a:rPr lang="en-US" dirty="0"/>
              <a:t>Design is complete</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p:txBody>
          <a:bodyPr/>
          <a:lstStyle/>
          <a:p>
            <a:r>
              <a:rPr lang="en-US" dirty="0"/>
              <a:t>Now What?</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2" name="Slide Number Placeholder 1">
            <a:extLst>
              <a:ext uri="{FF2B5EF4-FFF2-40B4-BE49-F238E27FC236}">
                <a16:creationId xmlns:a16="http://schemas.microsoft.com/office/drawing/2014/main" id="{6D90B5C6-1CB0-445E-99D1-8E2FE8C59B50}"/>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
        <p:nvSpPr>
          <p:cNvPr id="3" name="Text Placeholder 2">
            <a:extLst>
              <a:ext uri="{FF2B5EF4-FFF2-40B4-BE49-F238E27FC236}">
                <a16:creationId xmlns:a16="http://schemas.microsoft.com/office/drawing/2014/main" id="{06554A61-D199-469B-AB0C-B68F82B5059F}"/>
              </a:ext>
            </a:extLst>
          </p:cNvPr>
          <p:cNvSpPr>
            <a:spLocks noGrp="1"/>
          </p:cNvSpPr>
          <p:nvPr>
            <p:ph type="body" sz="quarter" idx="13"/>
          </p:nvPr>
        </p:nvSpPr>
        <p:spPr/>
        <p:txBody>
          <a:bodyPr/>
          <a:lstStyle/>
          <a:p>
            <a:r>
              <a:rPr lang="en-US" u="sng" dirty="0">
                <a:hlinkClick r:id="rId2">
                  <a:extLst>
                    <a:ext uri="{A12FA001-AC4F-418D-AE19-62706E023703}">
                      <ahyp:hlinkClr xmlns:ahyp="http://schemas.microsoft.com/office/drawing/2018/hyperlinkcolor" val="tx"/>
                    </a:ext>
                  </a:extLst>
                </a:hlinkClick>
              </a:rPr>
              <a:t>Template Editing Instructions and Feedback</a:t>
            </a:r>
            <a:endParaRPr lang="en-US" u="sng" dirty="0"/>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3C15D6-2312-9F7D-ABBA-D576E7EE4030}"/>
              </a:ext>
            </a:extLst>
          </p:cNvPr>
          <p:cNvSpPr>
            <a:spLocks noGrp="1"/>
          </p:cNvSpPr>
          <p:nvPr>
            <p:ph type="title"/>
          </p:nvPr>
        </p:nvSpPr>
        <p:spPr/>
        <p:txBody>
          <a:bodyPr/>
          <a:lstStyle/>
          <a:p>
            <a:r>
              <a:rPr lang="en-US" dirty="0"/>
              <a:t>Design Checks!</a:t>
            </a:r>
          </a:p>
        </p:txBody>
      </p:sp>
      <p:pic>
        <p:nvPicPr>
          <p:cNvPr id="17" name="Picture Placeholder 16" descr="A computer screen shot of a computer program&#10;&#10;Description automatically generated">
            <a:extLst>
              <a:ext uri="{FF2B5EF4-FFF2-40B4-BE49-F238E27FC236}">
                <a16:creationId xmlns:a16="http://schemas.microsoft.com/office/drawing/2014/main" id="{B9A83A8F-7EDA-CE67-7A58-AE5C8D7C0FA5}"/>
              </a:ext>
            </a:extLst>
          </p:cNvPr>
          <p:cNvPicPr>
            <a:picLocks noGrp="1" noChangeAspect="1"/>
          </p:cNvPicPr>
          <p:nvPr>
            <p:ph type="pic" sz="quarter" idx="13"/>
          </p:nvPr>
        </p:nvPicPr>
        <p:blipFill>
          <a:blip r:embed="rId2"/>
          <a:srcRect l="18221" r="18221"/>
          <a:stretch>
            <a:fillRect/>
          </a:stretch>
        </p:blipFill>
        <p:spPr/>
      </p:pic>
      <p:pic>
        <p:nvPicPr>
          <p:cNvPr id="19" name="Picture Placeholder 18" descr="A close-up of a circuit board&#10;&#10;Description automatically generated">
            <a:extLst>
              <a:ext uri="{FF2B5EF4-FFF2-40B4-BE49-F238E27FC236}">
                <a16:creationId xmlns:a16="http://schemas.microsoft.com/office/drawing/2014/main" id="{AFEB76A8-C221-F9BB-58B2-7AF9C402051F}"/>
              </a:ext>
            </a:extLst>
          </p:cNvPr>
          <p:cNvPicPr>
            <a:picLocks noGrp="1" noChangeAspect="1"/>
          </p:cNvPicPr>
          <p:nvPr>
            <p:ph type="pic" sz="quarter" idx="14"/>
          </p:nvPr>
        </p:nvPicPr>
        <p:blipFill>
          <a:blip r:embed="rId3"/>
          <a:srcRect l="16583" r="16583"/>
          <a:stretch>
            <a:fillRect/>
          </a:stretch>
        </p:blipFill>
        <p:spPr/>
      </p:pic>
      <p:pic>
        <p:nvPicPr>
          <p:cNvPr id="21" name="Picture Placeholder 20" descr="A person in a blue jacket holding a pen&#10;&#10;Description automatically generated">
            <a:extLst>
              <a:ext uri="{FF2B5EF4-FFF2-40B4-BE49-F238E27FC236}">
                <a16:creationId xmlns:a16="http://schemas.microsoft.com/office/drawing/2014/main" id="{C5E0FD72-78B8-B113-061D-6CC0F8E484A7}"/>
              </a:ext>
            </a:extLst>
          </p:cNvPr>
          <p:cNvPicPr>
            <a:picLocks noGrp="1" noChangeAspect="1"/>
          </p:cNvPicPr>
          <p:nvPr>
            <p:ph type="pic" sz="quarter" idx="15"/>
          </p:nvPr>
        </p:nvPicPr>
        <p:blipFill>
          <a:blip r:embed="rId4"/>
          <a:srcRect l="16625" r="16625"/>
          <a:stretch>
            <a:fillRect/>
          </a:stretch>
        </p:blipFill>
        <p:spPr/>
      </p:pic>
      <p:pic>
        <p:nvPicPr>
          <p:cNvPr id="23" name="Picture Placeholder 22" descr="A red sign with white text&#10;&#10;Description automatically generated">
            <a:extLst>
              <a:ext uri="{FF2B5EF4-FFF2-40B4-BE49-F238E27FC236}">
                <a16:creationId xmlns:a16="http://schemas.microsoft.com/office/drawing/2014/main" id="{4F8E4834-F41E-9D5D-3E6B-4D470AACBFB5}"/>
              </a:ext>
            </a:extLst>
          </p:cNvPr>
          <p:cNvPicPr>
            <a:picLocks noGrp="1" noChangeAspect="1"/>
          </p:cNvPicPr>
          <p:nvPr>
            <p:ph type="pic" sz="quarter" idx="16"/>
          </p:nvPr>
        </p:nvPicPr>
        <p:blipFill>
          <a:blip r:embed="rId5"/>
          <a:srcRect/>
          <a:stretch>
            <a:fillRect/>
          </a:stretch>
        </p:blipFill>
        <p:spPr/>
      </p:pic>
      <p:pic>
        <p:nvPicPr>
          <p:cNvPr id="25" name="Picture Placeholder 24" descr="A person holding a screwdriver&#10;&#10;Description automatically generated">
            <a:extLst>
              <a:ext uri="{FF2B5EF4-FFF2-40B4-BE49-F238E27FC236}">
                <a16:creationId xmlns:a16="http://schemas.microsoft.com/office/drawing/2014/main" id="{7288418A-D6D6-CB54-AA91-AA457F86D93B}"/>
              </a:ext>
            </a:extLst>
          </p:cNvPr>
          <p:cNvPicPr>
            <a:picLocks noGrp="1" noChangeAspect="1"/>
          </p:cNvPicPr>
          <p:nvPr>
            <p:ph type="pic" sz="quarter" idx="17"/>
          </p:nvPr>
        </p:nvPicPr>
        <p:blipFill>
          <a:blip r:embed="rId6"/>
          <a:srcRect l="15818" r="15818"/>
          <a:stretch>
            <a:fillRect/>
          </a:stretch>
        </p:blipFill>
        <p:spPr/>
      </p:pic>
      <p:sp>
        <p:nvSpPr>
          <p:cNvPr id="11" name="Text Placeholder 10">
            <a:extLst>
              <a:ext uri="{FF2B5EF4-FFF2-40B4-BE49-F238E27FC236}">
                <a16:creationId xmlns:a16="http://schemas.microsoft.com/office/drawing/2014/main" id="{AF3C60C9-AC8C-76A4-1AF6-DE414F01DAE3}"/>
              </a:ext>
            </a:extLst>
          </p:cNvPr>
          <p:cNvSpPr>
            <a:spLocks noGrp="1"/>
          </p:cNvSpPr>
          <p:nvPr>
            <p:ph type="body" sz="quarter" idx="18"/>
          </p:nvPr>
        </p:nvSpPr>
        <p:spPr/>
        <p:txBody>
          <a:bodyPr/>
          <a:lstStyle/>
          <a:p>
            <a:r>
              <a:rPr lang="en-US" dirty="0"/>
              <a:t>Did you run ERC/DRC?</a:t>
            </a:r>
          </a:p>
        </p:txBody>
      </p:sp>
      <p:sp>
        <p:nvSpPr>
          <p:cNvPr id="12" name="Text Placeholder 11">
            <a:extLst>
              <a:ext uri="{FF2B5EF4-FFF2-40B4-BE49-F238E27FC236}">
                <a16:creationId xmlns:a16="http://schemas.microsoft.com/office/drawing/2014/main" id="{2535C1EB-82B7-70C6-FB26-22ED4CD7A5B5}"/>
              </a:ext>
            </a:extLst>
          </p:cNvPr>
          <p:cNvSpPr>
            <a:spLocks noGrp="1"/>
          </p:cNvSpPr>
          <p:nvPr>
            <p:ph type="body" sz="quarter" idx="19"/>
          </p:nvPr>
        </p:nvSpPr>
        <p:spPr/>
        <p:txBody>
          <a:bodyPr/>
          <a:lstStyle/>
          <a:p>
            <a:r>
              <a:rPr lang="en-US" dirty="0"/>
              <a:t>Did you make a prototype?</a:t>
            </a:r>
          </a:p>
        </p:txBody>
      </p:sp>
      <p:sp>
        <p:nvSpPr>
          <p:cNvPr id="13" name="Text Placeholder 12">
            <a:extLst>
              <a:ext uri="{FF2B5EF4-FFF2-40B4-BE49-F238E27FC236}">
                <a16:creationId xmlns:a16="http://schemas.microsoft.com/office/drawing/2014/main" id="{41372D55-EBC5-2708-CF26-1B7C097391FE}"/>
              </a:ext>
            </a:extLst>
          </p:cNvPr>
          <p:cNvSpPr>
            <a:spLocks noGrp="1"/>
          </p:cNvSpPr>
          <p:nvPr>
            <p:ph type="body" sz="quarter" idx="20"/>
          </p:nvPr>
        </p:nvSpPr>
        <p:spPr/>
        <p:txBody>
          <a:bodyPr/>
          <a:lstStyle/>
          <a:p>
            <a:r>
              <a:rPr lang="en-US" dirty="0"/>
              <a:t>Can you actually build it?</a:t>
            </a:r>
          </a:p>
        </p:txBody>
      </p:sp>
      <p:sp>
        <p:nvSpPr>
          <p:cNvPr id="14" name="Text Placeholder 13">
            <a:extLst>
              <a:ext uri="{FF2B5EF4-FFF2-40B4-BE49-F238E27FC236}">
                <a16:creationId xmlns:a16="http://schemas.microsoft.com/office/drawing/2014/main" id="{C3F50B5C-6B32-9473-0F61-CF99FBC6FD30}"/>
              </a:ext>
            </a:extLst>
          </p:cNvPr>
          <p:cNvSpPr>
            <a:spLocks noGrp="1"/>
          </p:cNvSpPr>
          <p:nvPr>
            <p:ph type="body" sz="quarter" idx="21"/>
          </p:nvPr>
        </p:nvSpPr>
        <p:spPr/>
        <p:txBody>
          <a:bodyPr/>
          <a:lstStyle/>
          <a:p>
            <a:r>
              <a:rPr lang="en-US" dirty="0"/>
              <a:t>Can you actually source all the parts?</a:t>
            </a:r>
          </a:p>
        </p:txBody>
      </p:sp>
      <p:sp>
        <p:nvSpPr>
          <p:cNvPr id="15" name="Text Placeholder 14">
            <a:extLst>
              <a:ext uri="{FF2B5EF4-FFF2-40B4-BE49-F238E27FC236}">
                <a16:creationId xmlns:a16="http://schemas.microsoft.com/office/drawing/2014/main" id="{E0E31CA2-7799-C1E0-B019-E8DDB9EB73A1}"/>
              </a:ext>
            </a:extLst>
          </p:cNvPr>
          <p:cNvSpPr>
            <a:spLocks noGrp="1"/>
          </p:cNvSpPr>
          <p:nvPr>
            <p:ph type="body" sz="quarter" idx="22"/>
          </p:nvPr>
        </p:nvSpPr>
        <p:spPr/>
        <p:txBody>
          <a:bodyPr/>
          <a:lstStyle/>
          <a:p>
            <a:r>
              <a:rPr lang="en-US" dirty="0"/>
              <a:t>Can you test/diagnose it?</a:t>
            </a:r>
          </a:p>
        </p:txBody>
      </p:sp>
      <p:sp>
        <p:nvSpPr>
          <p:cNvPr id="3" name="Slide Number Placeholder 2">
            <a:extLst>
              <a:ext uri="{FF2B5EF4-FFF2-40B4-BE49-F238E27FC236}">
                <a16:creationId xmlns:a16="http://schemas.microsoft.com/office/drawing/2014/main" id="{589FE0CB-96D2-CCA7-19ED-291A89DF8406}"/>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Tree>
    <p:extLst>
      <p:ext uri="{BB962C8B-B14F-4D97-AF65-F5344CB8AC3E}">
        <p14:creationId xmlns:p14="http://schemas.microsoft.com/office/powerpoint/2010/main" val="1683235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86E95DE-C8C0-2581-6682-A7AC2A8BF946}"/>
              </a:ext>
            </a:extLst>
          </p:cNvPr>
          <p:cNvSpPr>
            <a:spLocks noGrp="1"/>
          </p:cNvSpPr>
          <p:nvPr>
            <p:ph type="title"/>
          </p:nvPr>
        </p:nvSpPr>
        <p:spPr>
          <a:xfrm>
            <a:off x="444500" y="542925"/>
            <a:ext cx="11214100" cy="535531"/>
          </a:xfrm>
        </p:spPr>
        <p:txBody>
          <a:bodyPr wrap="square" anchor="t">
            <a:normAutofit/>
          </a:bodyPr>
          <a:lstStyle/>
          <a:p>
            <a:r>
              <a:rPr lang="en-US" dirty="0"/>
              <a:t>DRC/ERC</a:t>
            </a:r>
          </a:p>
        </p:txBody>
      </p:sp>
      <p:sp>
        <p:nvSpPr>
          <p:cNvPr id="13" name="Slide Number Placeholder 12">
            <a:extLst>
              <a:ext uri="{FF2B5EF4-FFF2-40B4-BE49-F238E27FC236}">
                <a16:creationId xmlns:a16="http://schemas.microsoft.com/office/drawing/2014/main" id="{61C1AC66-7C46-BC9C-8E75-8A8BE4F5559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a:t>
            </a:fld>
            <a:endParaRPr lang="en-US" noProof="0"/>
          </a:p>
        </p:txBody>
      </p:sp>
      <p:pic>
        <p:nvPicPr>
          <p:cNvPr id="16" name="Picture 15" descr="A computer with yellow sticky notes on it&#10;&#10;Description automatically generated">
            <a:extLst>
              <a:ext uri="{FF2B5EF4-FFF2-40B4-BE49-F238E27FC236}">
                <a16:creationId xmlns:a16="http://schemas.microsoft.com/office/drawing/2014/main" id="{1F70993E-0F79-D070-A38E-56227C4539E9}"/>
              </a:ext>
            </a:extLst>
          </p:cNvPr>
          <p:cNvPicPr>
            <a:picLocks noChangeAspect="1"/>
          </p:cNvPicPr>
          <p:nvPr/>
        </p:nvPicPr>
        <p:blipFill>
          <a:blip r:embed="rId2"/>
          <a:srcRect t="1160" r="-1" b="7617"/>
          <a:stretch/>
        </p:blipFill>
        <p:spPr>
          <a:xfrm>
            <a:off x="4110087" y="1444649"/>
            <a:ext cx="7548513" cy="4579079"/>
          </a:xfrm>
          <a:prstGeom prst="rect">
            <a:avLst/>
          </a:prstGeom>
          <a:noFill/>
        </p:spPr>
      </p:pic>
      <p:sp>
        <p:nvSpPr>
          <p:cNvPr id="21" name="Text Placeholder 3">
            <a:extLst>
              <a:ext uri="{FF2B5EF4-FFF2-40B4-BE49-F238E27FC236}">
                <a16:creationId xmlns:a16="http://schemas.microsoft.com/office/drawing/2014/main" id="{D05B6419-FC6A-31EB-DD39-EF9475953D22}"/>
              </a:ext>
            </a:extLst>
          </p:cNvPr>
          <p:cNvSpPr>
            <a:spLocks noGrp="1"/>
          </p:cNvSpPr>
          <p:nvPr>
            <p:ph type="body" sz="half" idx="2"/>
          </p:nvPr>
        </p:nvSpPr>
        <p:spPr>
          <a:xfrm>
            <a:off x="443366" y="1444649"/>
            <a:ext cx="3365063" cy="4579079"/>
          </a:xfrm>
        </p:spPr>
        <p:txBody>
          <a:bodyPr>
            <a:normAutofit/>
          </a:bodyPr>
          <a:lstStyle/>
          <a:p>
            <a:r>
              <a:rPr lang="en-US" dirty="0"/>
              <a:t>Always run Design/Electrical Rules Check</a:t>
            </a:r>
          </a:p>
          <a:p>
            <a:r>
              <a:rPr lang="en-US" dirty="0"/>
              <a:t>Don’t ignore errors unless you are really sure about them</a:t>
            </a:r>
          </a:p>
          <a:p>
            <a:endParaRPr lang="en-US" dirty="0"/>
          </a:p>
          <a:p>
            <a:r>
              <a:rPr lang="en-US" dirty="0"/>
              <a:t>Really, run DRC</a:t>
            </a:r>
          </a:p>
          <a:p>
            <a:r>
              <a:rPr lang="en-US" dirty="0"/>
              <a:t>Print out ‘Run DRC’ and tape it to your monitor</a:t>
            </a:r>
          </a:p>
        </p:txBody>
      </p:sp>
    </p:spTree>
    <p:extLst>
      <p:ext uri="{BB962C8B-B14F-4D97-AF65-F5344CB8AC3E}">
        <p14:creationId xmlns:p14="http://schemas.microsoft.com/office/powerpoint/2010/main" val="727860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86E95DE-C8C0-2581-6682-A7AC2A8BF946}"/>
              </a:ext>
            </a:extLst>
          </p:cNvPr>
          <p:cNvSpPr>
            <a:spLocks noGrp="1"/>
          </p:cNvSpPr>
          <p:nvPr>
            <p:ph type="title"/>
          </p:nvPr>
        </p:nvSpPr>
        <p:spPr>
          <a:xfrm>
            <a:off x="444500" y="542925"/>
            <a:ext cx="11214100" cy="535531"/>
          </a:xfrm>
        </p:spPr>
        <p:txBody>
          <a:bodyPr wrap="square" anchor="t">
            <a:normAutofit/>
          </a:bodyPr>
          <a:lstStyle/>
          <a:p>
            <a:r>
              <a:rPr lang="en-US" dirty="0"/>
              <a:t>Prototypes</a:t>
            </a:r>
          </a:p>
        </p:txBody>
      </p:sp>
      <p:sp>
        <p:nvSpPr>
          <p:cNvPr id="13" name="Slide Number Placeholder 12">
            <a:extLst>
              <a:ext uri="{FF2B5EF4-FFF2-40B4-BE49-F238E27FC236}">
                <a16:creationId xmlns:a16="http://schemas.microsoft.com/office/drawing/2014/main" id="{61C1AC66-7C46-BC9C-8E75-8A8BE4F5559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5</a:t>
            </a:fld>
            <a:endParaRPr lang="en-US" noProof="0"/>
          </a:p>
        </p:txBody>
      </p:sp>
      <p:pic>
        <p:nvPicPr>
          <p:cNvPr id="3" name="Picture 2" descr="A smoke coming out of a circuit board&#10;&#10;Description automatically generated">
            <a:extLst>
              <a:ext uri="{FF2B5EF4-FFF2-40B4-BE49-F238E27FC236}">
                <a16:creationId xmlns:a16="http://schemas.microsoft.com/office/drawing/2014/main" id="{C516C22D-C615-AC6B-4014-21C340973909}"/>
              </a:ext>
            </a:extLst>
          </p:cNvPr>
          <p:cNvPicPr>
            <a:picLocks noChangeAspect="1"/>
          </p:cNvPicPr>
          <p:nvPr/>
        </p:nvPicPr>
        <p:blipFill>
          <a:blip r:embed="rId2"/>
          <a:srcRect t="39339" r="-1" b="-1"/>
          <a:stretch/>
        </p:blipFill>
        <p:spPr>
          <a:xfrm>
            <a:off x="4110087" y="1444649"/>
            <a:ext cx="7548513" cy="4579079"/>
          </a:xfrm>
          <a:prstGeom prst="rect">
            <a:avLst/>
          </a:prstGeom>
          <a:noFill/>
        </p:spPr>
      </p:pic>
      <p:sp>
        <p:nvSpPr>
          <p:cNvPr id="21" name="Text Placeholder 3">
            <a:extLst>
              <a:ext uri="{FF2B5EF4-FFF2-40B4-BE49-F238E27FC236}">
                <a16:creationId xmlns:a16="http://schemas.microsoft.com/office/drawing/2014/main" id="{D05B6419-FC6A-31EB-DD39-EF9475953D22}"/>
              </a:ext>
            </a:extLst>
          </p:cNvPr>
          <p:cNvSpPr>
            <a:spLocks noGrp="1"/>
          </p:cNvSpPr>
          <p:nvPr>
            <p:ph type="body" sz="half" idx="2"/>
          </p:nvPr>
        </p:nvSpPr>
        <p:spPr>
          <a:xfrm>
            <a:off x="443366" y="1444649"/>
            <a:ext cx="3365063" cy="4579079"/>
          </a:xfrm>
        </p:spPr>
        <p:txBody>
          <a:bodyPr>
            <a:normAutofit/>
          </a:bodyPr>
          <a:lstStyle/>
          <a:p>
            <a:r>
              <a:rPr lang="en-US" dirty="0"/>
              <a:t>Not always needed, but… a good idea.</a:t>
            </a:r>
          </a:p>
          <a:p>
            <a:r>
              <a:rPr lang="en-US" dirty="0"/>
              <a:t>Better to fix once than need to </a:t>
            </a:r>
            <a:r>
              <a:rPr lang="en-US" dirty="0" err="1"/>
              <a:t>bodge</a:t>
            </a:r>
            <a:r>
              <a:rPr lang="en-US" dirty="0"/>
              <a:t> on 100 badges</a:t>
            </a:r>
          </a:p>
        </p:txBody>
      </p:sp>
    </p:spTree>
    <p:extLst>
      <p:ext uri="{BB962C8B-B14F-4D97-AF65-F5344CB8AC3E}">
        <p14:creationId xmlns:p14="http://schemas.microsoft.com/office/powerpoint/2010/main" val="288053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86E95DE-C8C0-2581-6682-A7AC2A8BF946}"/>
              </a:ext>
            </a:extLst>
          </p:cNvPr>
          <p:cNvSpPr>
            <a:spLocks noGrp="1"/>
          </p:cNvSpPr>
          <p:nvPr>
            <p:ph type="title"/>
          </p:nvPr>
        </p:nvSpPr>
        <p:spPr>
          <a:xfrm>
            <a:off x="444500" y="542925"/>
            <a:ext cx="11214100" cy="535531"/>
          </a:xfrm>
        </p:spPr>
        <p:txBody>
          <a:bodyPr/>
          <a:lstStyle/>
          <a:p>
            <a:r>
              <a:rPr lang="en-US" dirty="0"/>
              <a:t>Can you build it?</a:t>
            </a:r>
          </a:p>
        </p:txBody>
      </p:sp>
      <p:sp>
        <p:nvSpPr>
          <p:cNvPr id="13" name="Slide Number Placeholder 12">
            <a:extLst>
              <a:ext uri="{FF2B5EF4-FFF2-40B4-BE49-F238E27FC236}">
                <a16:creationId xmlns:a16="http://schemas.microsoft.com/office/drawing/2014/main" id="{61C1AC66-7C46-BC9C-8E75-8A8BE4F5559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6</a:t>
            </a:fld>
            <a:endParaRPr lang="en-US" noProof="0"/>
          </a:p>
        </p:txBody>
      </p:sp>
      <p:sp>
        <p:nvSpPr>
          <p:cNvPr id="21" name="Text Placeholder 3">
            <a:extLst>
              <a:ext uri="{FF2B5EF4-FFF2-40B4-BE49-F238E27FC236}">
                <a16:creationId xmlns:a16="http://schemas.microsoft.com/office/drawing/2014/main" id="{D05B6419-FC6A-31EB-DD39-EF9475953D22}"/>
              </a:ext>
            </a:extLst>
          </p:cNvPr>
          <p:cNvSpPr>
            <a:spLocks noGrp="1"/>
          </p:cNvSpPr>
          <p:nvPr>
            <p:ph type="body" sz="quarter" idx="13"/>
          </p:nvPr>
        </p:nvSpPr>
        <p:spPr>
          <a:xfrm>
            <a:off x="444500" y="1625385"/>
            <a:ext cx="6718300" cy="4093243"/>
          </a:xfrm>
        </p:spPr>
        <p:txBody>
          <a:bodyPr/>
          <a:lstStyle/>
          <a:p>
            <a:pPr marL="0" indent="0">
              <a:buNone/>
            </a:pPr>
            <a:r>
              <a:rPr lang="en-US" dirty="0"/>
              <a:t>It always looks bigger on your computer</a:t>
            </a:r>
          </a:p>
          <a:p>
            <a:pPr marL="0" indent="0">
              <a:buNone/>
            </a:pPr>
            <a:r>
              <a:rPr lang="en-US" dirty="0"/>
              <a:t>Can you actually fit your screwdriver in there?</a:t>
            </a:r>
          </a:p>
          <a:p>
            <a:pPr marL="0" indent="0">
              <a:buNone/>
            </a:pPr>
            <a:r>
              <a:rPr lang="en-US" dirty="0"/>
              <a:t>Are you violating the laws of physics?</a:t>
            </a:r>
          </a:p>
        </p:txBody>
      </p:sp>
      <p:pic>
        <p:nvPicPr>
          <p:cNvPr id="4" name="Picture 3" descr="A group of children working on a toy car&#10;&#10;Description automatically generated">
            <a:extLst>
              <a:ext uri="{FF2B5EF4-FFF2-40B4-BE49-F238E27FC236}">
                <a16:creationId xmlns:a16="http://schemas.microsoft.com/office/drawing/2014/main" id="{AC7EEDAD-715C-D815-AD22-E5E3F6A2B814}"/>
              </a:ext>
            </a:extLst>
          </p:cNvPr>
          <p:cNvPicPr>
            <a:picLocks noChangeAspect="1"/>
          </p:cNvPicPr>
          <p:nvPr/>
        </p:nvPicPr>
        <p:blipFill>
          <a:blip r:embed="rId2"/>
          <a:stretch>
            <a:fillRect/>
          </a:stretch>
        </p:blipFill>
        <p:spPr>
          <a:xfrm>
            <a:off x="6960476" y="1139372"/>
            <a:ext cx="4403834" cy="4403834"/>
          </a:xfrm>
          <a:prstGeom prst="rect">
            <a:avLst/>
          </a:prstGeom>
        </p:spPr>
      </p:pic>
    </p:spTree>
    <p:extLst>
      <p:ext uri="{BB962C8B-B14F-4D97-AF65-F5344CB8AC3E}">
        <p14:creationId xmlns:p14="http://schemas.microsoft.com/office/powerpoint/2010/main" val="241096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86E95DE-C8C0-2581-6682-A7AC2A8BF946}"/>
              </a:ext>
            </a:extLst>
          </p:cNvPr>
          <p:cNvSpPr>
            <a:spLocks noGrp="1"/>
          </p:cNvSpPr>
          <p:nvPr>
            <p:ph type="title"/>
          </p:nvPr>
        </p:nvSpPr>
        <p:spPr>
          <a:xfrm>
            <a:off x="444500" y="542925"/>
            <a:ext cx="11214100" cy="535531"/>
          </a:xfrm>
        </p:spPr>
        <p:txBody>
          <a:bodyPr wrap="square" anchor="t">
            <a:normAutofit/>
          </a:bodyPr>
          <a:lstStyle/>
          <a:p>
            <a:r>
              <a:rPr lang="en-US" dirty="0"/>
              <a:t>Buying parts</a:t>
            </a:r>
          </a:p>
        </p:txBody>
      </p:sp>
      <p:sp>
        <p:nvSpPr>
          <p:cNvPr id="13" name="Slide Number Placeholder 12">
            <a:extLst>
              <a:ext uri="{FF2B5EF4-FFF2-40B4-BE49-F238E27FC236}">
                <a16:creationId xmlns:a16="http://schemas.microsoft.com/office/drawing/2014/main" id="{61C1AC66-7C46-BC9C-8E75-8A8BE4F5559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7</a:t>
            </a:fld>
            <a:endParaRPr lang="en-US" noProof="0"/>
          </a:p>
        </p:txBody>
      </p:sp>
      <p:sp>
        <p:nvSpPr>
          <p:cNvPr id="21" name="Text Placeholder 3">
            <a:extLst>
              <a:ext uri="{FF2B5EF4-FFF2-40B4-BE49-F238E27FC236}">
                <a16:creationId xmlns:a16="http://schemas.microsoft.com/office/drawing/2014/main" id="{D05B6419-FC6A-31EB-DD39-EF9475953D22}"/>
              </a:ext>
            </a:extLst>
          </p:cNvPr>
          <p:cNvSpPr>
            <a:spLocks noGrp="1"/>
          </p:cNvSpPr>
          <p:nvPr>
            <p:ph type="body" sz="half" idx="2"/>
          </p:nvPr>
        </p:nvSpPr>
        <p:spPr>
          <a:xfrm>
            <a:off x="443366" y="1444649"/>
            <a:ext cx="3365063" cy="4579079"/>
          </a:xfrm>
        </p:spPr>
        <p:txBody>
          <a:bodyPr>
            <a:normAutofit/>
          </a:bodyPr>
          <a:lstStyle/>
          <a:p>
            <a:r>
              <a:rPr lang="en-US" dirty="0"/>
              <a:t>Can you buy the needed parts?</a:t>
            </a:r>
          </a:p>
          <a:p>
            <a:r>
              <a:rPr lang="en-US" dirty="0"/>
              <a:t>What does the lead time look like?</a:t>
            </a:r>
          </a:p>
        </p:txBody>
      </p:sp>
      <p:pic>
        <p:nvPicPr>
          <p:cNvPr id="3" name="Picture 2" descr="A hand holding a tablet with a screen showing screws&#10;&#10;Description automatically generated">
            <a:extLst>
              <a:ext uri="{FF2B5EF4-FFF2-40B4-BE49-F238E27FC236}">
                <a16:creationId xmlns:a16="http://schemas.microsoft.com/office/drawing/2014/main" id="{D89366D4-BC43-08F6-E21B-FA710CE52D04}"/>
              </a:ext>
            </a:extLst>
          </p:cNvPr>
          <p:cNvPicPr>
            <a:picLocks noChangeAspect="1"/>
          </p:cNvPicPr>
          <p:nvPr/>
        </p:nvPicPr>
        <p:blipFill>
          <a:blip r:embed="rId2"/>
          <a:srcRect t="23674" r="1" b="16815"/>
          <a:stretch/>
        </p:blipFill>
        <p:spPr>
          <a:xfrm>
            <a:off x="3964290" y="1444649"/>
            <a:ext cx="7694310" cy="4579079"/>
          </a:xfrm>
          <a:prstGeom prst="rect">
            <a:avLst/>
          </a:prstGeom>
          <a:noFill/>
        </p:spPr>
      </p:pic>
    </p:spTree>
    <p:extLst>
      <p:ext uri="{BB962C8B-B14F-4D97-AF65-F5344CB8AC3E}">
        <p14:creationId xmlns:p14="http://schemas.microsoft.com/office/powerpoint/2010/main" val="2755752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86E95DE-C8C0-2581-6682-A7AC2A8BF946}"/>
              </a:ext>
            </a:extLst>
          </p:cNvPr>
          <p:cNvSpPr>
            <a:spLocks noGrp="1"/>
          </p:cNvSpPr>
          <p:nvPr>
            <p:ph type="title"/>
          </p:nvPr>
        </p:nvSpPr>
        <p:spPr>
          <a:xfrm>
            <a:off x="444500" y="542925"/>
            <a:ext cx="11214100" cy="535531"/>
          </a:xfrm>
        </p:spPr>
        <p:txBody>
          <a:bodyPr wrap="square" anchor="t">
            <a:normAutofit/>
          </a:bodyPr>
          <a:lstStyle/>
          <a:p>
            <a:r>
              <a:rPr lang="en-US" dirty="0"/>
              <a:t>Is it testable?</a:t>
            </a:r>
          </a:p>
        </p:txBody>
      </p:sp>
      <p:sp>
        <p:nvSpPr>
          <p:cNvPr id="13" name="Slide Number Placeholder 12">
            <a:extLst>
              <a:ext uri="{FF2B5EF4-FFF2-40B4-BE49-F238E27FC236}">
                <a16:creationId xmlns:a16="http://schemas.microsoft.com/office/drawing/2014/main" id="{61C1AC66-7C46-BC9C-8E75-8A8BE4F5559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8</a:t>
            </a:fld>
            <a:endParaRPr lang="en-US" noProof="0"/>
          </a:p>
        </p:txBody>
      </p:sp>
      <p:pic>
        <p:nvPicPr>
          <p:cNvPr id="3" name="Picture 2" descr="A group of electronic devices&#10;&#10;Description automatically generated">
            <a:extLst>
              <a:ext uri="{FF2B5EF4-FFF2-40B4-BE49-F238E27FC236}">
                <a16:creationId xmlns:a16="http://schemas.microsoft.com/office/drawing/2014/main" id="{0BEDAE47-6835-78C2-DB5C-A9F954BC7C02}"/>
              </a:ext>
            </a:extLst>
          </p:cNvPr>
          <p:cNvPicPr>
            <a:picLocks noChangeAspect="1"/>
          </p:cNvPicPr>
          <p:nvPr/>
        </p:nvPicPr>
        <p:blipFill>
          <a:blip r:embed="rId2"/>
          <a:srcRect t="32958" r="-1" b="6379"/>
          <a:stretch/>
        </p:blipFill>
        <p:spPr>
          <a:xfrm>
            <a:off x="4110087" y="1444649"/>
            <a:ext cx="7548513" cy="4579079"/>
          </a:xfrm>
          <a:prstGeom prst="rect">
            <a:avLst/>
          </a:prstGeom>
          <a:noFill/>
        </p:spPr>
      </p:pic>
      <p:sp>
        <p:nvSpPr>
          <p:cNvPr id="21" name="Text Placeholder 3">
            <a:extLst>
              <a:ext uri="{FF2B5EF4-FFF2-40B4-BE49-F238E27FC236}">
                <a16:creationId xmlns:a16="http://schemas.microsoft.com/office/drawing/2014/main" id="{D05B6419-FC6A-31EB-DD39-EF9475953D22}"/>
              </a:ext>
            </a:extLst>
          </p:cNvPr>
          <p:cNvSpPr>
            <a:spLocks noGrp="1"/>
          </p:cNvSpPr>
          <p:nvPr>
            <p:ph type="body" sz="half" idx="2"/>
          </p:nvPr>
        </p:nvSpPr>
        <p:spPr>
          <a:xfrm>
            <a:off x="443366" y="1444649"/>
            <a:ext cx="3365063" cy="4579079"/>
          </a:xfrm>
        </p:spPr>
        <p:txBody>
          <a:bodyPr>
            <a:normAutofit/>
          </a:bodyPr>
          <a:lstStyle/>
          <a:p>
            <a:r>
              <a:rPr lang="en-US" dirty="0"/>
              <a:t>If a badge has an issue, can you poke at it to fix it?</a:t>
            </a:r>
          </a:p>
          <a:p>
            <a:r>
              <a:rPr lang="en-US" dirty="0"/>
              <a:t>Can you create software smart enough to test the device?</a:t>
            </a:r>
          </a:p>
          <a:p>
            <a:r>
              <a:rPr lang="en-US" dirty="0"/>
              <a:t>Consider adding a test mode to a bootloader</a:t>
            </a:r>
          </a:p>
        </p:txBody>
      </p:sp>
    </p:spTree>
    <p:extLst>
      <p:ext uri="{BB962C8B-B14F-4D97-AF65-F5344CB8AC3E}">
        <p14:creationId xmlns:p14="http://schemas.microsoft.com/office/powerpoint/2010/main" val="4133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lstStyle/>
          <a:p>
            <a:r>
              <a:rPr lang="en-US" dirty="0"/>
              <a:t>Section Header02</a:t>
            </a:r>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p:txBody>
          <a:bodyPr/>
          <a:lstStyle/>
          <a:p>
            <a:r>
              <a:rPr lang="en-US" dirty="0"/>
              <a:t>Subtitle</a:t>
            </a: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20</TotalTime>
  <Words>583</Words>
  <Application>Microsoft Office PowerPoint</Application>
  <PresentationFormat>Widescreen</PresentationFormat>
  <Paragraphs>84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Trade Gothic LT Pro</vt:lpstr>
      <vt:lpstr>Trebuchet MS</vt:lpstr>
      <vt:lpstr>Office Theme</vt:lpstr>
      <vt:lpstr>Badge 201</vt:lpstr>
      <vt:lpstr>Design is complete</vt:lpstr>
      <vt:lpstr>Design Checks!</vt:lpstr>
      <vt:lpstr>DRC/ERC</vt:lpstr>
      <vt:lpstr>Prototypes</vt:lpstr>
      <vt:lpstr>Can you build it?</vt:lpstr>
      <vt:lpstr>Buying parts</vt:lpstr>
      <vt:lpstr>Is it testable?</vt:lpstr>
      <vt:lpstr>Section Header02</vt:lpstr>
      <vt:lpstr>Content Title 01</vt:lpstr>
      <vt:lpstr>Content Title 02</vt:lpstr>
      <vt:lpstr>Content Title</vt:lpstr>
      <vt:lpstr>Content Title 03</vt:lpstr>
      <vt:lpstr>Content Title 04</vt:lpstr>
      <vt:lpstr>Table</vt:lpstr>
      <vt:lpstr>Chart</vt:lpstr>
      <vt:lpstr>Quote appears here  Lorem ipsum dolor sit amet, consectetuer adipiscing elit.”  - Author</vt:lpstr>
      <vt:lpstr>Thank You 1</vt:lpstr>
      <vt:lpstr>Thank You 2</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 B</dc:creator>
  <cp:lastModifiedBy>Steve B</cp:lastModifiedBy>
  <cp:revision>1</cp:revision>
  <dcterms:created xsi:type="dcterms:W3CDTF">2024-08-08T14:33:03Z</dcterms:created>
  <dcterms:modified xsi:type="dcterms:W3CDTF">2024-08-08T14:53:32Z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